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66" r:id="rId3"/>
    <p:sldId id="267" r:id="rId4"/>
    <p:sldId id="259" r:id="rId5"/>
    <p:sldId id="260" r:id="rId6"/>
    <p:sldId id="265" r:id="rId7"/>
    <p:sldId id="257" r:id="rId8"/>
    <p:sldId id="258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/>
    <p:restoredTop sz="94607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6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6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 discrete operation that </a:t>
            </a:r>
            <a:r>
              <a:rPr lang="en-US" dirty="0" err="1"/>
              <a:t>Snakemake</a:t>
            </a:r>
            <a:r>
              <a:rPr lang="en-US" dirty="0"/>
              <a:t> performs is a </a:t>
            </a:r>
            <a:r>
              <a:rPr lang="en-US" b="1" dirty="0"/>
              <a:t>rule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13080</TotalTime>
  <Words>981</Words>
  <Application>Microsoft Macintosh PowerPoint</Application>
  <PresentationFormat>Widescreen</PresentationFormat>
  <Paragraphs>114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Next LT Pro</vt:lpstr>
      <vt:lpstr>AvenirNext LT Pro Medium</vt:lpstr>
      <vt:lpstr>Calibri</vt:lpstr>
      <vt:lpstr>Courier New</vt:lpstr>
      <vt:lpstr>Posterama</vt:lpstr>
      <vt:lpstr>ExploreVTI</vt:lpstr>
      <vt:lpstr>Snakemake: modern descendant of the original 70s software workhorse</vt:lpstr>
      <vt:lpstr>[Day 1] - Downloading Snakemake with conda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What if we only wanted to select a few files to process from our folder?</vt:lpstr>
      <vt:lpstr>Configuration files provide a lookup table that Snakemake will use for processing.</vt:lpstr>
      <vt:lpstr>Snakemake as part of an ecosystem of workflow management software tools</vt:lpstr>
      <vt:lpstr>FAIR data practices</vt:lpstr>
      <vt:lpstr>Preparing for two phases of tool use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116</cp:revision>
  <dcterms:created xsi:type="dcterms:W3CDTF">2021-11-11T10:55:08Z</dcterms:created>
  <dcterms:modified xsi:type="dcterms:W3CDTF">2021-11-23T21:44:48Z</dcterms:modified>
</cp:coreProperties>
</file>